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71" d="100"/>
          <a:sy n="71" d="100"/>
        </p:scale>
        <p:origin x="1672" y="-60"/>
      </p:cViewPr>
      <p:guideLst>
        <p:guide orient="horz" pos="259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0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7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0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8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7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0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0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0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4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4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ED0AD-99B7-4A7D-8D69-67B38D7362F9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F0DE3-0EF9-4E23-A9D6-1318B24B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5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Ricksier@bellsouth.net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ree Patriotic Border, Download Free Patriotic Border png images, Free  ClipArts on Clipart Library">
            <a:extLst>
              <a:ext uri="{FF2B5EF4-FFF2-40B4-BE49-F238E27FC236}">
                <a16:creationId xmlns:a16="http://schemas.microsoft.com/office/drawing/2014/main" id="{00CFDDD9-CACB-4758-9B5F-6BD612E72F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826" y="-63797"/>
            <a:ext cx="7061876" cy="941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Product Image">
            <a:extLst>
              <a:ext uri="{FF2B5EF4-FFF2-40B4-BE49-F238E27FC236}">
                <a16:creationId xmlns:a16="http://schemas.microsoft.com/office/drawing/2014/main" id="{36B7F719-5728-4ADE-AB2A-98D04B29D23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411" y="693477"/>
            <a:ext cx="1665177" cy="1511005"/>
          </a:xfrm>
          <a:prstGeom prst="rect">
            <a:avLst/>
          </a:prstGeom>
          <a:noFill/>
        </p:spPr>
      </p:pic>
      <p:pic>
        <p:nvPicPr>
          <p:cNvPr id="1030" name="Picture 6" descr="Uncle Sam Wants You Free Stock Photo - Public Domain Pictures">
            <a:extLst>
              <a:ext uri="{FF2B5EF4-FFF2-40B4-BE49-F238E27FC236}">
                <a16:creationId xmlns:a16="http://schemas.microsoft.com/office/drawing/2014/main" id="{2FE3B70E-5446-4273-B979-96840E494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635" y="2847604"/>
            <a:ext cx="1597364" cy="199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289C705-C4DF-486D-9FB4-A9F602FB4EC1}"/>
              </a:ext>
            </a:extLst>
          </p:cNvPr>
          <p:cNvSpPr txBox="1"/>
          <p:nvPr/>
        </p:nvSpPr>
        <p:spPr>
          <a:xfrm>
            <a:off x="1031561" y="3564589"/>
            <a:ext cx="5114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We Want You.…           to Join the VFW </a:t>
            </a:r>
          </a:p>
        </p:txBody>
      </p:sp>
      <p:sp>
        <p:nvSpPr>
          <p:cNvPr id="5" name="WordArt 2">
            <a:extLst>
              <a:ext uri="{FF2B5EF4-FFF2-40B4-BE49-F238E27FC236}">
                <a16:creationId xmlns:a16="http://schemas.microsoft.com/office/drawing/2014/main" id="{5C4DAAB6-9077-4E21-A971-E7BF266936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57477" y="1730822"/>
            <a:ext cx="4743045" cy="179210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rtl="0">
              <a:buNone/>
            </a:pPr>
            <a:r>
              <a:rPr lang="en-US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Impact" panose="020B0806030902050204" pitchFamily="34" charset="0"/>
              </a:rPr>
              <a:t>VFW</a:t>
            </a:r>
            <a:r>
              <a:rPr lang="en-US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 panose="020B0806030902050204" pitchFamily="34" charset="0"/>
              </a:rPr>
              <a:t>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 panose="020B0806030902050204" pitchFamily="34" charset="0"/>
              </a:rPr>
              <a:t>Post 2880</a:t>
            </a:r>
          </a:p>
          <a:p>
            <a:pPr algn="ctr" rtl="0">
              <a:buNone/>
            </a:pP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 panose="020B0806030902050204" pitchFamily="34" charset="0"/>
              </a:rPr>
              <a:t>Diamondhead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2F797-D629-4D00-BDA1-DE960FCA63C6}"/>
              </a:ext>
            </a:extLst>
          </p:cNvPr>
          <p:cNvSpPr txBox="1"/>
          <p:nvPr/>
        </p:nvSpPr>
        <p:spPr>
          <a:xfrm>
            <a:off x="609404" y="4498904"/>
            <a:ext cx="55431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Why Join the VFW?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Camaraderie, hang with people who understand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each other, those who share Military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Camaraderie. Empowerment. Access to a vast network of resources. Assistance securing benefits you earned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7EE769-CCBB-4A2E-A9A5-C2834FA6C2FE}"/>
              </a:ext>
            </a:extLst>
          </p:cNvPr>
          <p:cNvSpPr txBox="1"/>
          <p:nvPr/>
        </p:nvSpPr>
        <p:spPr>
          <a:xfrm>
            <a:off x="679558" y="7442131"/>
            <a:ext cx="55431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VFW Post 2880 meets the 1st Wednesday of Every Month, 6pm, at the Club at Diamondhead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Please come and Join Us.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949224-A537-417B-9D5C-F91031847DAE}"/>
              </a:ext>
            </a:extLst>
          </p:cNvPr>
          <p:cNvSpPr txBox="1"/>
          <p:nvPr/>
        </p:nvSpPr>
        <p:spPr>
          <a:xfrm>
            <a:off x="614918" y="5958048"/>
            <a:ext cx="55635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How to Join VFW Post 2880?</a:t>
            </a:r>
          </a:p>
          <a:p>
            <a:r>
              <a:rPr lang="en-US" dirty="0"/>
              <a:t>   Contact VFW Post 2880 Quartermaster:</a:t>
            </a:r>
          </a:p>
          <a:p>
            <a:r>
              <a:rPr lang="en-US" dirty="0"/>
              <a:t>    - Rick </a:t>
            </a:r>
            <a:r>
              <a:rPr lang="en-US" dirty="0" err="1"/>
              <a:t>Sierveld</a:t>
            </a:r>
            <a:r>
              <a:rPr lang="en-US" dirty="0"/>
              <a:t> 228.363.0829 or </a:t>
            </a:r>
            <a:r>
              <a:rPr lang="en-US" dirty="0">
                <a:hlinkClick r:id="rId5"/>
              </a:rPr>
              <a:t>Ricksier@bellsouth.net</a:t>
            </a:r>
            <a:endParaRPr lang="en-US" dirty="0"/>
          </a:p>
          <a:p>
            <a:r>
              <a:rPr lang="en-US" dirty="0"/>
              <a:t>    - Fill out an application w/copy of your DD214</a:t>
            </a:r>
          </a:p>
          <a:p>
            <a:r>
              <a:rPr lang="en-US" dirty="0"/>
              <a:t>    - Welcome to VFW Post 2880 !!!!</a:t>
            </a:r>
          </a:p>
        </p:txBody>
      </p:sp>
    </p:spTree>
    <p:extLst>
      <p:ext uri="{BB962C8B-B14F-4D97-AF65-F5344CB8AC3E}">
        <p14:creationId xmlns:p14="http://schemas.microsoft.com/office/powerpoint/2010/main" val="297618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2621</TotalTime>
  <Words>119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Impact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Griffey, Arlen M. (SSC-RA00)</dc:creator>
  <cp:lastModifiedBy>Griffey, Arlen M. (SSC-RA00)</cp:lastModifiedBy>
  <cp:revision>15</cp:revision>
  <dcterms:created xsi:type="dcterms:W3CDTF">2021-11-04T20:19:54Z</dcterms:created>
  <dcterms:modified xsi:type="dcterms:W3CDTF">2021-11-08T13:59:32Z</dcterms:modified>
</cp:coreProperties>
</file>